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5143500" cx="9144000"/>
  <p:notesSz cx="6858000" cy="9144000"/>
  <p:embeddedFontLst>
    <p:embeddedFont>
      <p:font typeface="Overpass Black"/>
      <p:bold r:id="rId9"/>
      <p:boldItalic r:id="rId10"/>
    </p:embeddedFont>
    <p:embeddedFont>
      <p:font typeface="Fira Sans Extra Condensed Medium"/>
      <p:regular r:id="rId11"/>
      <p:bold r:id="rId12"/>
      <p:italic r:id="rId13"/>
      <p:boldItalic r:id="rId14"/>
    </p:embeddedFont>
    <p:embeddedFont>
      <p:font typeface="Open Sans SemiBold"/>
      <p:regular r:id="rId15"/>
      <p:bold r:id="rId16"/>
      <p:italic r:id="rId17"/>
      <p:boldItalic r:id="rId18"/>
    </p:embeddedFont>
    <p:embeddedFont>
      <p:font typeface="Josefin Sans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JosefinSans-bold.fntdata"/><Relationship Id="rId22" Type="http://schemas.openxmlformats.org/officeDocument/2006/relationships/font" Target="fonts/JosefinSans-boldItalic.fntdata"/><Relationship Id="rId21" Type="http://schemas.openxmlformats.org/officeDocument/2006/relationships/font" Target="fonts/JosefinSans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OverpassBlack-bold.fntdata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FiraSansExtraCondensedMedium-regular.fntdata"/><Relationship Id="rId10" Type="http://schemas.openxmlformats.org/officeDocument/2006/relationships/font" Target="fonts/OverpassBlack-boldItalic.fntdata"/><Relationship Id="rId13" Type="http://schemas.openxmlformats.org/officeDocument/2006/relationships/font" Target="fonts/FiraSansExtraCondensedMedium-italic.fntdata"/><Relationship Id="rId12" Type="http://schemas.openxmlformats.org/officeDocument/2006/relationships/font" Target="fonts/FiraSansExtraCondensedMedium-bold.fntdata"/><Relationship Id="rId15" Type="http://schemas.openxmlformats.org/officeDocument/2006/relationships/font" Target="fonts/OpenSansSemiBold-regular.fntdata"/><Relationship Id="rId14" Type="http://schemas.openxmlformats.org/officeDocument/2006/relationships/font" Target="fonts/FiraSansExtraCondensedMedium-boldItalic.fntdata"/><Relationship Id="rId17" Type="http://schemas.openxmlformats.org/officeDocument/2006/relationships/font" Target="fonts/OpenSansSemiBold-italic.fntdata"/><Relationship Id="rId16" Type="http://schemas.openxmlformats.org/officeDocument/2006/relationships/font" Target="fonts/OpenSansSemiBold-bold.fntdata"/><Relationship Id="rId19" Type="http://schemas.openxmlformats.org/officeDocument/2006/relationships/font" Target="fonts/JosefinSans-regular.fntdata"/><Relationship Id="rId18" Type="http://schemas.openxmlformats.org/officeDocument/2006/relationships/font" Target="fonts/OpenSansSemi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a7274a1822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a7274a1822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ga7274a1822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8" name="Google Shape;2128;ga7274a1822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ga75a9251e8_1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" name="Google Shape;2162;ga75a9251e8_1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139ef77349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7" name="Google Shape;2207;g139ef77349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42.png"/><Relationship Id="rId5" Type="http://schemas.openxmlformats.org/officeDocument/2006/relationships/hyperlink" Target="https://slidesgo.com/" TargetMode="External"/><Relationship Id="rId6" Type="http://schemas.openxmlformats.org/officeDocument/2006/relationships/hyperlink" Target="https://www.flaticon.com/" TargetMode="External"/><Relationship Id="rId7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4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3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flipH="1" rot="5400000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1538275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-7120613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/>
          <p:nvPr>
            <p:ph hasCustomPrompt="1"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/>
          <p:nvPr>
            <p:ph hasCustomPrompt="1" idx="2" type="title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/>
          <p:nvPr>
            <p:ph hasCustomPrompt="1" idx="3" type="title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/>
          <p:nvPr>
            <p:ph hasCustomPrompt="1" idx="4" type="title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/>
          <p:nvPr>
            <p:ph hasCustomPrompt="1" idx="5" type="title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/>
          <p:nvPr>
            <p:ph hasCustomPrompt="1" idx="6" type="title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/>
          <p:nvPr>
            <p:ph idx="7" type="ctrTitle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5" name="Google Shape;715;p13"/>
          <p:cNvSpPr txBox="1"/>
          <p:nvPr>
            <p:ph idx="1" type="subTitle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3"/>
          <p:cNvSpPr txBox="1"/>
          <p:nvPr>
            <p:ph idx="8" type="ctrTitle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7" name="Google Shape;717;p13"/>
          <p:cNvSpPr txBox="1"/>
          <p:nvPr>
            <p:ph idx="9" type="subTitle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rect b="b" l="l" r="r" t="t"/>
            <a:pathLst>
              <a:path extrusionOk="0" h="1" w="101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/>
          <p:nvPr>
            <p:ph idx="13" type="ctrTitle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0" name="Google Shape;720;p13"/>
          <p:cNvSpPr txBox="1"/>
          <p:nvPr>
            <p:ph idx="14" type="subTitle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3"/>
          <p:cNvSpPr txBox="1"/>
          <p:nvPr>
            <p:ph idx="15" type="ctrTitle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2" name="Google Shape;722;p13"/>
          <p:cNvSpPr txBox="1"/>
          <p:nvPr>
            <p:ph idx="16" type="subTitle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13"/>
          <p:cNvSpPr txBox="1"/>
          <p:nvPr>
            <p:ph idx="17" type="ctrTitle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4" name="Google Shape;724;p13"/>
          <p:cNvSpPr txBox="1"/>
          <p:nvPr>
            <p:ph idx="18" type="subTitle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3"/>
          <p:cNvSpPr txBox="1"/>
          <p:nvPr>
            <p:ph idx="19" type="ctrTitle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6" name="Google Shape;726;p13"/>
          <p:cNvSpPr txBox="1"/>
          <p:nvPr>
            <p:ph idx="20" type="subTitle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3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1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1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4" name="Google Shape;924;p16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25" name="Google Shape;925;p16"/>
          <p:cNvSpPr/>
          <p:nvPr/>
        </p:nvSpPr>
        <p:spPr>
          <a:xfrm flipH="1" rot="231922">
            <a:off x="7469257" y="-645373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flipH="1" rot="10800000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/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5" name="Google Shape;975;p18"/>
          <p:cNvSpPr txBox="1"/>
          <p:nvPr>
            <p:ph idx="1" type="subTitle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0" name="Google Shape;1090;p19"/>
          <p:cNvSpPr txBox="1"/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1" name="Google Shape;1091;p19"/>
          <p:cNvSpPr txBox="1"/>
          <p:nvPr>
            <p:ph idx="1" type="subTitle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2" name="Google Shape;1092;p19"/>
          <p:cNvSpPr txBox="1"/>
          <p:nvPr>
            <p:ph idx="2" type="title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3" name="Google Shape;1093;p19"/>
          <p:cNvSpPr txBox="1"/>
          <p:nvPr>
            <p:ph idx="3" type="subTitle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4" name="Google Shape;1094;p19"/>
          <p:cNvSpPr txBox="1"/>
          <p:nvPr>
            <p:ph idx="4" type="title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5" name="Google Shape;1095;p19"/>
          <p:cNvSpPr txBox="1"/>
          <p:nvPr>
            <p:ph idx="5" type="subTitle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6" name="Google Shape;1096;p19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/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9" name="Google Shape;1099;p20"/>
          <p:cNvSpPr txBox="1"/>
          <p:nvPr>
            <p:ph idx="1" type="subTitle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0" name="Google Shape;1100;p20"/>
          <p:cNvSpPr txBox="1"/>
          <p:nvPr>
            <p:ph idx="2" type="title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1" name="Google Shape;1101;p20"/>
          <p:cNvSpPr txBox="1"/>
          <p:nvPr>
            <p:ph idx="3" type="subTitle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2" name="Google Shape;1102;p20"/>
          <p:cNvSpPr txBox="1"/>
          <p:nvPr>
            <p:ph idx="4" type="title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3" name="Google Shape;1103;p20"/>
          <p:cNvSpPr txBox="1"/>
          <p:nvPr>
            <p:ph idx="5" type="subTitle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4" name="Google Shape;1104;p20"/>
          <p:cNvSpPr txBox="1"/>
          <p:nvPr>
            <p:ph idx="6" type="title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5" name="Google Shape;1105;p20"/>
          <p:cNvSpPr txBox="1"/>
          <p:nvPr>
            <p:ph idx="7" type="subTitle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1" name="Google Shape;1181;p20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82" name="Google Shape;1182;p20"/>
          <p:cNvSpPr/>
          <p:nvPr/>
        </p:nvSpPr>
        <p:spPr>
          <a:xfrm rot="3176794">
            <a:off x="7710596" y="4065984"/>
            <a:ext cx="2264986" cy="2165743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3"/>
          <p:cNvSpPr txBox="1"/>
          <p:nvPr>
            <p:ph idx="1" type="subTitle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/>
        </p:txBody>
      </p:sp>
      <p:sp>
        <p:nvSpPr>
          <p:cNvPr id="167" name="Google Shape;167;p3"/>
          <p:cNvSpPr txBox="1"/>
          <p:nvPr>
            <p:ph hasCustomPrompt="1" idx="2" type="title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/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5" name="Google Shape;1185;p21"/>
          <p:cNvSpPr txBox="1"/>
          <p:nvPr>
            <p:ph idx="1" type="subTitle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6" name="Google Shape;1186;p21"/>
          <p:cNvSpPr txBox="1"/>
          <p:nvPr>
            <p:ph idx="2" type="title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7" name="Google Shape;1187;p21"/>
          <p:cNvSpPr txBox="1"/>
          <p:nvPr>
            <p:ph idx="3" type="subTitle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8" name="Google Shape;1188;p21"/>
          <p:cNvSpPr txBox="1"/>
          <p:nvPr>
            <p:ph idx="4" type="title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9" name="Google Shape;1189;p21"/>
          <p:cNvSpPr txBox="1"/>
          <p:nvPr>
            <p:ph idx="5" type="subTitle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0" name="Google Shape;1190;p21"/>
          <p:cNvSpPr txBox="1"/>
          <p:nvPr>
            <p:ph idx="6" type="title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1" name="Google Shape;1191;p21"/>
          <p:cNvSpPr txBox="1"/>
          <p:nvPr>
            <p:ph idx="7" type="subTitle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BLANK_1_1_1_2_1_1"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7" name="Google Shape;1347;p22"/>
          <p:cNvSpPr txBox="1"/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8" name="Google Shape;1348;p22"/>
          <p:cNvSpPr txBox="1"/>
          <p:nvPr>
            <p:ph idx="1" type="subTitle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9" name="Google Shape;1349;p22"/>
          <p:cNvSpPr txBox="1"/>
          <p:nvPr>
            <p:ph idx="2" type="title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0" name="Google Shape;1350;p22"/>
          <p:cNvSpPr txBox="1"/>
          <p:nvPr>
            <p:ph idx="3" type="subTitle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1" name="Google Shape;1351;p22"/>
          <p:cNvSpPr txBox="1"/>
          <p:nvPr>
            <p:ph idx="4" type="title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2" name="Google Shape;1352;p22"/>
          <p:cNvSpPr txBox="1"/>
          <p:nvPr>
            <p:ph idx="5" type="subTitle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3" name="Google Shape;1353;p22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54" name="Google Shape;1354;p22"/>
          <p:cNvSpPr txBox="1"/>
          <p:nvPr>
            <p:ph idx="7" type="title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5" name="Google Shape;1355;p22"/>
          <p:cNvSpPr txBox="1"/>
          <p:nvPr>
            <p:ph idx="8" type="subTitle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6" name="Google Shape;1356;p22"/>
          <p:cNvSpPr txBox="1"/>
          <p:nvPr>
            <p:ph idx="9" type="title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7" name="Google Shape;1357;p22"/>
          <p:cNvSpPr txBox="1"/>
          <p:nvPr>
            <p:ph idx="13" type="subTitle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8" name="Google Shape;1358;p22"/>
          <p:cNvSpPr txBox="1"/>
          <p:nvPr>
            <p:ph idx="14" type="title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9" name="Google Shape;1359;p22"/>
          <p:cNvSpPr txBox="1"/>
          <p:nvPr>
            <p:ph idx="15" type="subTitle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BLANK_1_1_1_1_1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01" name="Google Shape;1401;p23"/>
          <p:cNvSpPr/>
          <p:nvPr/>
        </p:nvSpPr>
        <p:spPr>
          <a:xfrm flipH="1" rot="231922">
            <a:off x="7473457" y="-6437207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BLANK_1_1_1_1_1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/>
          <p:nvPr>
            <p:ph hasCustomPrompt="1" type="title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/>
          <p:nvPr>
            <p:ph idx="1" type="subTitle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2" name="Google Shape;1442;p24"/>
          <p:cNvSpPr txBox="1"/>
          <p:nvPr>
            <p:ph hasCustomPrompt="1" idx="2" type="title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/>
          <p:nvPr>
            <p:ph idx="3" type="subTitle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4" name="Google Shape;1444;p24"/>
          <p:cNvSpPr txBox="1"/>
          <p:nvPr>
            <p:ph hasCustomPrompt="1" idx="4" type="title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/>
          <p:nvPr>
            <p:ph idx="5" type="subTitle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6" name="Google Shape;1446;p24"/>
          <p:cNvSpPr txBox="1"/>
          <p:nvPr>
            <p:ph hasCustomPrompt="1" idx="6" type="title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/>
          <p:nvPr>
            <p:ph idx="7" type="subTitle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8" name="Google Shape;1448;p24"/>
          <p:cNvSpPr txBox="1"/>
          <p:nvPr>
            <p:ph idx="8" type="subTitle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9" name="Google Shape;1449;p24"/>
          <p:cNvSpPr txBox="1"/>
          <p:nvPr>
            <p:ph idx="9" type="subTitle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0" name="Google Shape;1450;p24"/>
          <p:cNvSpPr txBox="1"/>
          <p:nvPr>
            <p:ph idx="13" type="subTitle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1" name="Google Shape;1451;p24"/>
          <p:cNvSpPr txBox="1"/>
          <p:nvPr>
            <p:ph idx="14" type="subTitle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24"/>
          <p:cNvSpPr txBox="1"/>
          <p:nvPr>
            <p:ph idx="15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1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/>
          <p:nvPr>
            <p:ph idx="1" type="subTitle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5" name="Google Shape;1495;p25"/>
          <p:cNvSpPr txBox="1"/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/>
          <p:nvPr>
            <p:ph idx="1" type="subTitle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39" name="Google Shape;1539;p26"/>
          <p:cNvSpPr txBox="1"/>
          <p:nvPr>
            <p:ph idx="2" type="subTitle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26"/>
          <p:cNvSpPr txBox="1"/>
          <p:nvPr>
            <p:ph idx="3" type="subTitle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1" name="Google Shape;1541;p26"/>
          <p:cNvSpPr txBox="1"/>
          <p:nvPr>
            <p:ph idx="4" type="subTitle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26"/>
          <p:cNvSpPr txBox="1"/>
          <p:nvPr>
            <p:ph idx="5" type="subTitle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3" name="Google Shape;1543;p26"/>
          <p:cNvSpPr txBox="1"/>
          <p:nvPr>
            <p:ph idx="6" type="subTitle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4" name="Google Shape;1544;p26"/>
          <p:cNvSpPr txBox="1"/>
          <p:nvPr>
            <p:ph hasCustomPrompt="1"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/>
          <p:nvPr>
            <p:ph hasCustomPrompt="1" idx="7" type="title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/>
          <p:nvPr>
            <p:ph hasCustomPrompt="1" idx="8" type="title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/>
          <p:nvPr>
            <p:ph idx="9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4" name="Google Shape;1664;p27"/>
          <p:cNvSpPr txBox="1"/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5" name="Google Shape;1665;p27"/>
          <p:cNvSpPr txBox="1"/>
          <p:nvPr>
            <p:ph idx="1" type="subTitle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6" name="Google Shape;1666;p27"/>
          <p:cNvSpPr txBox="1"/>
          <p:nvPr>
            <p:ph idx="2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2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671" name="Google Shape;1671;p2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06" name="Google Shape;1706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28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28"/>
          <p:cNvSpPr txBox="1"/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0" name="Google Shape;1710;p28"/>
          <p:cNvSpPr txBox="1"/>
          <p:nvPr>
            <p:ph idx="1" type="subTitle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1" name="Google Shape;1711;p28"/>
          <p:cNvSpPr txBox="1"/>
          <p:nvPr>
            <p:ph idx="2" type="title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2" name="Google Shape;1712;p28"/>
          <p:cNvSpPr txBox="1"/>
          <p:nvPr>
            <p:ph idx="3" type="subTitle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8"/>
          <p:cNvSpPr txBox="1"/>
          <p:nvPr>
            <p:ph idx="4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29"/>
          <p:cNvSpPr txBox="1"/>
          <p:nvPr>
            <p:ph idx="1" type="subTitle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6" name="Google Shape;1756;p29"/>
          <p:cNvSpPr txBox="1"/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57" name="Google Shape;1757;p29"/>
          <p:cNvSpPr/>
          <p:nvPr/>
        </p:nvSpPr>
        <p:spPr>
          <a:xfrm flipH="1" rot="-4340781">
            <a:off x="3518" y="-5268942"/>
            <a:ext cx="4623974" cy="725683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BLANK_1_1_1_1_1_1_2_1"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5" name="Google Shape;1835;p30"/>
          <p:cNvSpPr txBox="1"/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36" name="Google Shape;1836;p30"/>
          <p:cNvSpPr txBox="1"/>
          <p:nvPr>
            <p:ph idx="1" type="subTitle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37" name="Google Shape;1837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Slidesgo,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Flaticon,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Freepik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/>
          <p:nvPr>
            <p:ph idx="1" type="body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flipH="1" rot="5400000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547182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_1_1_1"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4_1_1_2"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/>
          <p:nvPr>
            <p:ph idx="1" type="subTitle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4" name="Google Shape;214;p5"/>
          <p:cNvSpPr txBox="1"/>
          <p:nvPr>
            <p:ph idx="2" type="subTitle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5"/>
          <p:cNvSpPr txBox="1"/>
          <p:nvPr>
            <p:ph idx="3" type="subTitle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6" name="Google Shape;216;p5"/>
          <p:cNvSpPr txBox="1"/>
          <p:nvPr>
            <p:ph idx="4" type="subTitle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5" name="Google Shape;295;p5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4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6"/>
          <p:cNvSpPr txBox="1"/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/>
          <p:nvPr>
            <p:ph idx="1" type="subTitle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flipH="1" rot="-10162003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 rot="10800000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9" name="Google Shape;539;p8"/>
          <p:cNvSpPr/>
          <p:nvPr/>
        </p:nvSpPr>
        <p:spPr>
          <a:xfrm flipH="1" rot="231922">
            <a:off x="-1189243" y="-346558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/>
          <p:nvPr>
            <p:ph idx="1" type="subTitle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"/>
          <p:cNvSpPr txBox="1"/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/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Relationship Id="rId4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19.jpg"/><Relationship Id="rId5" Type="http://schemas.openxmlformats.org/officeDocument/2006/relationships/image" Target="../media/image30.png"/><Relationship Id="rId6" Type="http://schemas.openxmlformats.org/officeDocument/2006/relationships/image" Target="../media/image26.png"/><Relationship Id="rId7" Type="http://schemas.openxmlformats.org/officeDocument/2006/relationships/image" Target="../media/image22.jpg"/><Relationship Id="rId8" Type="http://schemas.openxmlformats.org/officeDocument/2006/relationships/image" Target="../media/image18.jpg"/><Relationship Id="rId11" Type="http://schemas.openxmlformats.org/officeDocument/2006/relationships/image" Target="../media/image23.gif"/><Relationship Id="rId10" Type="http://schemas.openxmlformats.org/officeDocument/2006/relationships/image" Target="../media/image21.jpg"/><Relationship Id="rId13" Type="http://schemas.openxmlformats.org/officeDocument/2006/relationships/image" Target="../media/image27.gif"/><Relationship Id="rId12" Type="http://schemas.openxmlformats.org/officeDocument/2006/relationships/image" Target="../media/image24.png"/><Relationship Id="rId15" Type="http://schemas.openxmlformats.org/officeDocument/2006/relationships/image" Target="../media/image25.png"/><Relationship Id="rId14" Type="http://schemas.openxmlformats.org/officeDocument/2006/relationships/image" Target="../media/image44.png"/><Relationship Id="rId16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jpg"/><Relationship Id="rId4" Type="http://schemas.openxmlformats.org/officeDocument/2006/relationships/image" Target="../media/image12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jpg"/><Relationship Id="rId4" Type="http://schemas.openxmlformats.org/officeDocument/2006/relationships/image" Target="../media/image37.png"/><Relationship Id="rId5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1" name="Google Shape;21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688716">
            <a:off x="1146589" y="2013468"/>
            <a:ext cx="962985" cy="1893016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36"/>
          <p:cNvSpPr txBox="1"/>
          <p:nvPr>
            <p:ph idx="1" type="subTitle"/>
          </p:nvPr>
        </p:nvSpPr>
        <p:spPr>
          <a:xfrm>
            <a:off x="671450" y="2555700"/>
            <a:ext cx="3765300" cy="11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Grant Gonsalves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Columbia College Class of 2023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Neuroscience and Behavior (Pre-Med)</a:t>
            </a:r>
            <a:endParaRPr/>
          </a:p>
        </p:txBody>
      </p:sp>
      <p:pic>
        <p:nvPicPr>
          <p:cNvPr id="2123" name="Google Shape;2123;p36"/>
          <p:cNvPicPr preferRelativeResize="0"/>
          <p:nvPr/>
        </p:nvPicPr>
        <p:blipFill rotWithShape="1">
          <a:blip r:embed="rId4">
            <a:alphaModFix/>
          </a:blip>
          <a:srcRect b="0" l="10586" r="5590" t="0"/>
          <a:stretch/>
        </p:blipFill>
        <p:spPr>
          <a:xfrm>
            <a:off x="5601723" y="540000"/>
            <a:ext cx="2554500" cy="4063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24" name="Google Shape;2124;p36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36"/>
          <p:cNvSpPr txBox="1"/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0" name="Google Shape;21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636087" y="1365465"/>
            <a:ext cx="744998" cy="1584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1" name="Google Shape;2131;p37"/>
          <p:cNvGrpSpPr/>
          <p:nvPr/>
        </p:nvGrpSpPr>
        <p:grpSpPr>
          <a:xfrm>
            <a:off x="76201" y="3417450"/>
            <a:ext cx="3726850" cy="1994524"/>
            <a:chOff x="76201" y="3417450"/>
            <a:chExt cx="3726850" cy="1994524"/>
          </a:xfrm>
        </p:grpSpPr>
        <p:pic>
          <p:nvPicPr>
            <p:cNvPr id="2132" name="Google Shape;2132;p37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flipH="1" rot="-561405">
              <a:off x="1999097" y="4767955"/>
              <a:ext cx="1788458" cy="500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3" name="Google Shape;2133;p37"/>
            <p:cNvPicPr preferRelativeResize="0"/>
            <p:nvPr/>
          </p:nvPicPr>
          <p:blipFill>
            <a:blip r:embed="rId5">
              <a:alphaModFix amt="52000"/>
            </a:blip>
            <a:stretch>
              <a:fillRect/>
            </a:stretch>
          </p:blipFill>
          <p:spPr>
            <a:xfrm flipH="1" rot="-561401">
              <a:off x="88999" y="3590662"/>
              <a:ext cx="2149103" cy="494673"/>
            </a:xfrm>
            <a:prstGeom prst="rect">
              <a:avLst/>
            </a:prstGeom>
            <a:noFill/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</p:pic>
      </p:grpSp>
      <p:pic>
        <p:nvPicPr>
          <p:cNvPr id="2134" name="Google Shape;2134;p37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flipH="1" rot="-211382">
            <a:off x="1760250" y="2013793"/>
            <a:ext cx="2700351" cy="36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25" y="-1850"/>
            <a:ext cx="3860398" cy="5147197"/>
          </a:xfrm>
          <a:prstGeom prst="rect">
            <a:avLst/>
          </a:prstGeom>
          <a:noFill/>
          <a:ln>
            <a:noFill/>
          </a:ln>
        </p:spPr>
      </p:pic>
      <p:sp>
        <p:nvSpPr>
          <p:cNvPr id="2136" name="Google Shape;2136;p37"/>
          <p:cNvSpPr txBox="1"/>
          <p:nvPr>
            <p:ph idx="1" type="subTitle"/>
          </p:nvPr>
        </p:nvSpPr>
        <p:spPr>
          <a:xfrm flipH="1">
            <a:off x="4844525" y="2519500"/>
            <a:ext cx="395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Fovet et al., 2022: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Decoding Activity in Broca’s Area Predicts the Occurrence of Auditory Hallucinations Across Subjects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Method: fMRI and machine learning (linear support vector machine)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 </a:t>
            </a:r>
            <a:endParaRPr b="1" u="sng"/>
          </a:p>
        </p:txBody>
      </p:sp>
      <p:sp>
        <p:nvSpPr>
          <p:cNvPr id="2137" name="Google Shape;2137;p37"/>
          <p:cNvSpPr txBox="1"/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ICM</a:t>
            </a:r>
            <a:endParaRPr/>
          </a:p>
        </p:txBody>
      </p:sp>
      <p:pic>
        <p:nvPicPr>
          <p:cNvPr id="2138" name="Google Shape;2138;p37"/>
          <p:cNvPicPr preferRelativeResize="0"/>
          <p:nvPr/>
        </p:nvPicPr>
        <p:blipFill rotWithShape="1">
          <a:blip r:embed="rId8">
            <a:alphaModFix/>
          </a:blip>
          <a:srcRect b="0" l="18560" r="18566" t="0"/>
          <a:stretch/>
        </p:blipFill>
        <p:spPr>
          <a:xfrm>
            <a:off x="2243526" y="47125"/>
            <a:ext cx="1299600" cy="2067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39" name="Google Shape;2139;p37"/>
          <p:cNvSpPr txBox="1"/>
          <p:nvPr/>
        </p:nvSpPr>
        <p:spPr>
          <a:xfrm>
            <a:off x="1623400" y="1982913"/>
            <a:ext cx="298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Dr. Philippe Domenech</a:t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40" name="Google Shape;2140;p37"/>
          <p:cNvGrpSpPr/>
          <p:nvPr/>
        </p:nvGrpSpPr>
        <p:grpSpPr>
          <a:xfrm>
            <a:off x="-934625" y="1697800"/>
            <a:ext cx="4672650" cy="3535800"/>
            <a:chOff x="-911050" y="1697800"/>
            <a:chExt cx="4672650" cy="3535800"/>
          </a:xfrm>
        </p:grpSpPr>
        <p:pic>
          <p:nvPicPr>
            <p:cNvPr id="2141" name="Google Shape;2141;p37"/>
            <p:cNvPicPr preferRelativeResize="0"/>
            <p:nvPr/>
          </p:nvPicPr>
          <p:blipFill rotWithShape="1">
            <a:blip r:embed="rId9">
              <a:alphaModFix/>
            </a:blip>
            <a:srcRect b="0" l="11698" r="11690" t="0"/>
            <a:stretch/>
          </p:blipFill>
          <p:spPr>
            <a:xfrm>
              <a:off x="523226" y="1697800"/>
              <a:ext cx="1299600" cy="20670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142" name="Google Shape;2142;p37"/>
            <p:cNvPicPr preferRelativeResize="0"/>
            <p:nvPr/>
          </p:nvPicPr>
          <p:blipFill rotWithShape="1">
            <a:blip r:embed="rId10">
              <a:alphaModFix/>
            </a:blip>
            <a:srcRect b="0" l="2758" r="2758" t="0"/>
            <a:stretch/>
          </p:blipFill>
          <p:spPr>
            <a:xfrm>
              <a:off x="2241351" y="2876425"/>
              <a:ext cx="1299600" cy="20670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143" name="Google Shape;2143;p37"/>
            <p:cNvSpPr txBox="1"/>
            <p:nvPr/>
          </p:nvSpPr>
          <p:spPr>
            <a:xfrm>
              <a:off x="-911050" y="3632875"/>
              <a:ext cx="3000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Dr. Renaud Jardri </a:t>
              </a:r>
              <a:endParaRPr b="1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44" name="Google Shape;2144;p37"/>
            <p:cNvSpPr txBox="1"/>
            <p:nvPr/>
          </p:nvSpPr>
          <p:spPr>
            <a:xfrm>
              <a:off x="761600" y="4802500"/>
              <a:ext cx="3000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Dr. Pierre Yger</a:t>
              </a:r>
              <a:endParaRPr/>
            </a:p>
          </p:txBody>
        </p:sp>
      </p:grpSp>
      <p:sp>
        <p:nvSpPr>
          <p:cNvPr id="2145" name="Google Shape;2145;p37"/>
          <p:cNvSpPr txBox="1"/>
          <p:nvPr/>
        </p:nvSpPr>
        <p:spPr>
          <a:xfrm>
            <a:off x="1509575" y="2243175"/>
            <a:ext cx="30723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Team: Neurophysiology of Repetitive Behaviors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46" name="Google Shape;2146;p37"/>
          <p:cNvGrpSpPr/>
          <p:nvPr/>
        </p:nvGrpSpPr>
        <p:grpSpPr>
          <a:xfrm>
            <a:off x="9423" y="-324975"/>
            <a:ext cx="3640716" cy="6215709"/>
            <a:chOff x="364376" y="-1859"/>
            <a:chExt cx="3150499" cy="5553707"/>
          </a:xfrm>
        </p:grpSpPr>
        <p:pic>
          <p:nvPicPr>
            <p:cNvPr id="2147" name="Google Shape;2147;p3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64376" y="2556273"/>
              <a:ext cx="3150499" cy="2995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8" name="Google Shape;2148;p3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03473" y="-1859"/>
              <a:ext cx="3072300" cy="29211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49" name="Google Shape;2149;p37"/>
          <p:cNvGrpSpPr/>
          <p:nvPr/>
        </p:nvGrpSpPr>
        <p:grpSpPr>
          <a:xfrm>
            <a:off x="-21017" y="-29072"/>
            <a:ext cx="4141560" cy="3785854"/>
            <a:chOff x="-335503" y="-1215"/>
            <a:chExt cx="3956400" cy="3736901"/>
          </a:xfrm>
        </p:grpSpPr>
        <p:pic>
          <p:nvPicPr>
            <p:cNvPr id="2150" name="Google Shape;2150;p3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-335503" y="-1215"/>
              <a:ext cx="3956400" cy="30661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1" name="Google Shape;2151;p37"/>
            <p:cNvPicPr preferRelativeResize="0"/>
            <p:nvPr/>
          </p:nvPicPr>
          <p:blipFill>
            <a:blip r:embed="rId14">
              <a:alphaModFix amt="77000"/>
            </a:blip>
            <a:stretch>
              <a:fillRect/>
            </a:stretch>
          </p:blipFill>
          <p:spPr>
            <a:xfrm rot="5400000">
              <a:off x="1432223" y="2590102"/>
              <a:ext cx="564840" cy="15992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2" name="Google Shape;2152;p37"/>
            <p:cNvSpPr txBox="1"/>
            <p:nvPr/>
          </p:nvSpPr>
          <p:spPr>
            <a:xfrm>
              <a:off x="1095879" y="3112885"/>
              <a:ext cx="1207200" cy="6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900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rPr>
                <a:t>lSVM</a:t>
              </a:r>
              <a:endParaRPr sz="29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endParaRPr>
            </a:p>
          </p:txBody>
        </p:sp>
      </p:grpSp>
      <p:pic>
        <p:nvPicPr>
          <p:cNvPr id="2153" name="Google Shape;2153;p37"/>
          <p:cNvPicPr preferRelativeResize="0"/>
          <p:nvPr/>
        </p:nvPicPr>
        <p:blipFill rotWithShape="1">
          <a:blip r:embed="rId15">
            <a:alphaModFix/>
          </a:blip>
          <a:srcRect b="0" l="0" r="1351" t="0"/>
          <a:stretch/>
        </p:blipFill>
        <p:spPr>
          <a:xfrm>
            <a:off x="-2" y="0"/>
            <a:ext cx="457211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4" name="Google Shape;2154;p37"/>
          <p:cNvGrpSpPr/>
          <p:nvPr/>
        </p:nvGrpSpPr>
        <p:grpSpPr>
          <a:xfrm>
            <a:off x="472150" y="1501000"/>
            <a:ext cx="1498606" cy="1010342"/>
            <a:chOff x="115909" y="-7460"/>
            <a:chExt cx="3575773" cy="1745279"/>
          </a:xfrm>
        </p:grpSpPr>
        <p:pic>
          <p:nvPicPr>
            <p:cNvPr id="2155" name="Google Shape;2155;p3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 rot="5400000">
              <a:off x="1051917" y="-943465"/>
              <a:ext cx="1703760" cy="35757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37"/>
            <p:cNvSpPr txBox="1"/>
            <p:nvPr/>
          </p:nvSpPr>
          <p:spPr>
            <a:xfrm>
              <a:off x="115909" y="89318"/>
              <a:ext cx="3575700" cy="164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rPr>
                <a:t>lSVM</a:t>
              </a:r>
              <a:endParaRPr sz="2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rPr>
                <a:t>classifying algorithm</a:t>
              </a:r>
              <a:endParaRPr sz="15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endParaRPr>
            </a:p>
          </p:txBody>
        </p:sp>
      </p:grpSp>
      <p:grpSp>
        <p:nvGrpSpPr>
          <p:cNvPr id="2157" name="Google Shape;2157;p37"/>
          <p:cNvGrpSpPr/>
          <p:nvPr/>
        </p:nvGrpSpPr>
        <p:grpSpPr>
          <a:xfrm>
            <a:off x="55164" y="-21150"/>
            <a:ext cx="3998476" cy="1108200"/>
            <a:chOff x="55164" y="-21150"/>
            <a:chExt cx="3998476" cy="1108200"/>
          </a:xfrm>
        </p:grpSpPr>
        <p:pic>
          <p:nvPicPr>
            <p:cNvPr id="2158" name="Google Shape;2158;p37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 rot="5400000">
              <a:off x="1584902" y="-1466286"/>
              <a:ext cx="939000" cy="3998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9" name="Google Shape;2159;p37"/>
            <p:cNvSpPr txBox="1"/>
            <p:nvPr/>
          </p:nvSpPr>
          <p:spPr>
            <a:xfrm>
              <a:off x="554400" y="-21150"/>
              <a:ext cx="30000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rPr>
                <a:t>Neurofeedback (TMS)</a:t>
              </a:r>
              <a:endPara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4" name="Google Shape;2164;p3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0540005">
            <a:off x="162136" y="3251908"/>
            <a:ext cx="8814679" cy="1443717"/>
          </a:xfrm>
          <a:prstGeom prst="rect">
            <a:avLst/>
          </a:prstGeom>
          <a:noFill/>
          <a:ln>
            <a:noFill/>
          </a:ln>
        </p:spPr>
      </p:pic>
      <p:sp>
        <p:nvSpPr>
          <p:cNvPr id="2165" name="Google Shape;2165;p38"/>
          <p:cNvSpPr txBox="1"/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Scholars Program in Paris</a:t>
            </a:r>
            <a:endParaRPr/>
          </a:p>
        </p:txBody>
      </p:sp>
      <p:sp>
        <p:nvSpPr>
          <p:cNvPr id="2166" name="Google Shape;2166;p38"/>
          <p:cNvSpPr/>
          <p:nvPr/>
        </p:nvSpPr>
        <p:spPr>
          <a:xfrm rot="3780533">
            <a:off x="8011449" y="-595863"/>
            <a:ext cx="2265068" cy="216582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7" name="Google Shape;2167;p38"/>
          <p:cNvGrpSpPr/>
          <p:nvPr/>
        </p:nvGrpSpPr>
        <p:grpSpPr>
          <a:xfrm rot="-8099954">
            <a:off x="-208205" y="-668214"/>
            <a:ext cx="1344367" cy="1995327"/>
            <a:chOff x="272875" y="1527563"/>
            <a:chExt cx="255950" cy="455000"/>
          </a:xfrm>
        </p:grpSpPr>
        <p:sp>
          <p:nvSpPr>
            <p:cNvPr id="2168" name="Google Shape;2168;p3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3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3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3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3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3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3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3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3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3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3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3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3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3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3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3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03" name="Google Shape;2203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96450" y="0"/>
            <a:ext cx="549717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4" name="Google Shape;2204;p38"/>
          <p:cNvPicPr preferRelativeResize="0"/>
          <p:nvPr/>
        </p:nvPicPr>
        <p:blipFill rotWithShape="1">
          <a:blip r:embed="rId6">
            <a:alphaModFix/>
          </a:blip>
          <a:srcRect b="0" l="3456" r="0" t="0"/>
          <a:stretch/>
        </p:blipFill>
        <p:spPr>
          <a:xfrm>
            <a:off x="5200725" y="0"/>
            <a:ext cx="39432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39"/>
          <p:cNvSpPr/>
          <p:nvPr/>
        </p:nvSpPr>
        <p:spPr>
          <a:xfrm rot="3780533">
            <a:off x="8011449" y="-595863"/>
            <a:ext cx="2265068" cy="216582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0" name="Google Shape;2210;p39"/>
          <p:cNvGrpSpPr/>
          <p:nvPr/>
        </p:nvGrpSpPr>
        <p:grpSpPr>
          <a:xfrm rot="-8099954">
            <a:off x="-208205" y="-668214"/>
            <a:ext cx="1344367" cy="1995327"/>
            <a:chOff x="272875" y="1527563"/>
            <a:chExt cx="255950" cy="455000"/>
          </a:xfrm>
        </p:grpSpPr>
        <p:sp>
          <p:nvSpPr>
            <p:cNvPr id="2211" name="Google Shape;2211;p3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3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3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3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3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3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3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3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3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3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3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3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3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3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3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3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3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3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3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3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3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3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3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3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3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3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3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3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3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3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3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3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3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3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3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6" name="Google Shape;2246;p39"/>
          <p:cNvSpPr txBox="1"/>
          <p:nvPr/>
        </p:nvSpPr>
        <p:spPr>
          <a:xfrm>
            <a:off x="2744850" y="595275"/>
            <a:ext cx="734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47" name="Google Shape;2247;p39"/>
          <p:cNvGrpSpPr/>
          <p:nvPr/>
        </p:nvGrpSpPr>
        <p:grpSpPr>
          <a:xfrm>
            <a:off x="1455100" y="1351050"/>
            <a:ext cx="5870026" cy="1407299"/>
            <a:chOff x="1455100" y="55650"/>
            <a:chExt cx="5870026" cy="1407299"/>
          </a:xfrm>
        </p:grpSpPr>
        <p:pic>
          <p:nvPicPr>
            <p:cNvPr id="2248" name="Google Shape;2248;p39"/>
            <p:cNvPicPr preferRelativeResize="0"/>
            <p:nvPr/>
          </p:nvPicPr>
          <p:blipFill>
            <a:blip r:embed="rId4">
              <a:alphaModFix amt="92000"/>
            </a:blip>
            <a:stretch>
              <a:fillRect/>
            </a:stretch>
          </p:blipFill>
          <p:spPr>
            <a:xfrm rot="66470">
              <a:off x="1880058" y="374643"/>
              <a:ext cx="5418360" cy="10366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9" name="Google Shape;2249;p39"/>
            <p:cNvPicPr preferRelativeResize="0"/>
            <p:nvPr/>
          </p:nvPicPr>
          <p:blipFill>
            <a:blip r:embed="rId5">
              <a:alphaModFix amt="92000"/>
            </a:blip>
            <a:stretch>
              <a:fillRect/>
            </a:stretch>
          </p:blipFill>
          <p:spPr>
            <a:xfrm rot="-5219396">
              <a:off x="3754757" y="-2181199"/>
              <a:ext cx="541232" cy="51130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50" name="Google Shape;2250;p39"/>
          <p:cNvSpPr txBox="1"/>
          <p:nvPr/>
        </p:nvSpPr>
        <p:spPr>
          <a:xfrm>
            <a:off x="1806513" y="1697425"/>
            <a:ext cx="5696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THANK YOU!</a:t>
            </a:r>
            <a:endParaRPr sz="60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